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8DD81-8210-454A-971D-A9BE7B506269}" type="datetimeFigureOut">
              <a:rPr lang="es-ES" smtClean="0"/>
              <a:t>03/06/2015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E9DD4-DFFE-4605-8C89-9C68F54F9DE7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azeti.net/files/kunde/s-p-text/data_center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69425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Aplicación de la gráfica de control al proceso de solicitud del servidor web de la empresa </a:t>
            </a:r>
            <a:r>
              <a:rPr lang="es-ES" dirty="0" err="1" smtClean="0"/>
              <a:t>Josenpe</a:t>
            </a:r>
            <a:r>
              <a:rPr lang="es-ES" dirty="0"/>
              <a:t> </a:t>
            </a:r>
            <a:r>
              <a:rPr lang="es-ES" dirty="0" smtClean="0"/>
              <a:t>C.A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638164"/>
          </a:xfrm>
        </p:spPr>
        <p:txBody>
          <a:bodyPr/>
          <a:lstStyle/>
          <a:p>
            <a:r>
              <a:rPr lang="es-ES" b="1" dirty="0" smtClean="0">
                <a:solidFill>
                  <a:schemeClr val="tx1"/>
                </a:solidFill>
              </a:rPr>
              <a:t>Rafael Guevara H</a:t>
            </a:r>
            <a:endParaRPr lang="es-E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azeti.net/files/kunde/s-p-text/data_center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425" y="0"/>
            <a:ext cx="9169425" cy="6858000"/>
          </a:xfrm>
          <a:prstGeom prst="rect">
            <a:avLst/>
          </a:prstGeom>
          <a:noFill/>
        </p:spPr>
      </p:pic>
      <p:sp>
        <p:nvSpPr>
          <p:cNvPr id="4098" name="AutoShape 2" descr="http://www.scielo.cl/fbpe/img/ingeniare/v19n1/Caceres_fi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102" name="Picture 6" descr="http://upload.wikimedia.org/wikipedia/commons/thumb/c/c9/Client-server-model.svg/1280px-Client-server-model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7"/>
            <a:ext cx="7310371" cy="3786214"/>
          </a:xfrm>
          <a:prstGeom prst="rect">
            <a:avLst/>
          </a:prstGeom>
          <a:noFill/>
        </p:spPr>
      </p:pic>
      <p:sp>
        <p:nvSpPr>
          <p:cNvPr id="8" name="2 Subtítulo"/>
          <p:cNvSpPr txBox="1">
            <a:spLocks/>
          </p:cNvSpPr>
          <p:nvPr/>
        </p:nvSpPr>
        <p:spPr>
          <a:xfrm>
            <a:off x="1214414" y="428604"/>
            <a:ext cx="6400800" cy="638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Diagrama Servidor</a:t>
            </a:r>
            <a:r>
              <a:rPr kumimoji="0" lang="es-E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Cliente</a:t>
            </a:r>
            <a:endParaRPr kumimoji="0" lang="es-E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142976" y="5572140"/>
            <a:ext cx="69638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 smtClean="0"/>
              <a:t>Objetivo: </a:t>
            </a:r>
            <a:r>
              <a:rPr lang="es-ES" b="1" dirty="0"/>
              <a:t>O</a:t>
            </a:r>
            <a:r>
              <a:rPr lang="es-ES" b="1" dirty="0" smtClean="0"/>
              <a:t>bservar el proceso que cumple el servidor en relación a las </a:t>
            </a:r>
          </a:p>
          <a:p>
            <a:pPr algn="ctr"/>
            <a:r>
              <a:rPr lang="es-ES" b="1" dirty="0"/>
              <a:t>s</a:t>
            </a:r>
            <a:r>
              <a:rPr lang="es-ES" b="1" dirty="0" smtClean="0"/>
              <a:t>olicitudes que son procesadas y a las que no.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t="7813" r="-368" b="5273"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onector"/>
          <p:cNvSpPr/>
          <p:nvPr/>
        </p:nvSpPr>
        <p:spPr>
          <a:xfrm>
            <a:off x="6429388" y="2428868"/>
            <a:ext cx="1357322" cy="857256"/>
          </a:xfrm>
          <a:prstGeom prst="flowChartConnector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onector"/>
          <p:cNvSpPr/>
          <p:nvPr/>
        </p:nvSpPr>
        <p:spPr>
          <a:xfrm>
            <a:off x="2786050" y="2643182"/>
            <a:ext cx="1214446" cy="500066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2 Subtítulo"/>
          <p:cNvSpPr txBox="1">
            <a:spLocks/>
          </p:cNvSpPr>
          <p:nvPr/>
        </p:nvSpPr>
        <p:spPr>
          <a:xfrm>
            <a:off x="857224" y="214290"/>
            <a:ext cx="6400800" cy="638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3200" b="1" dirty="0" smtClean="0"/>
              <a:t>Recolección de datos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Subtítulo"/>
          <p:cNvSpPr txBox="1">
            <a:spLocks/>
          </p:cNvSpPr>
          <p:nvPr/>
        </p:nvSpPr>
        <p:spPr>
          <a:xfrm>
            <a:off x="857224" y="214290"/>
            <a:ext cx="6400800" cy="638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3200" b="1" dirty="0" smtClean="0"/>
              <a:t>Recolección de datos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t="6836" b="6250"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onector"/>
          <p:cNvSpPr/>
          <p:nvPr/>
        </p:nvSpPr>
        <p:spPr>
          <a:xfrm>
            <a:off x="7215206" y="5429264"/>
            <a:ext cx="785818" cy="500066"/>
          </a:xfrm>
          <a:prstGeom prst="flowChartConnector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azeti.net/files/kunde/s-p-text/data_center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425" y="0"/>
            <a:ext cx="9169425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2500306"/>
            <a:ext cx="8229600" cy="1143000"/>
          </a:xfrm>
        </p:spPr>
        <p:txBody>
          <a:bodyPr/>
          <a:lstStyle/>
          <a:p>
            <a:r>
              <a:rPr lang="es-ES" dirty="0" smtClean="0"/>
              <a:t>Ver documento Excel </a:t>
            </a:r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57</Words>
  <Application>Microsoft Office PowerPoint</Application>
  <PresentationFormat>Presentación en pantalla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Aplicación de la gráfica de control al proceso de solicitud del servidor web de la empresa Josenpe C.A</vt:lpstr>
      <vt:lpstr>Diapositiva 2</vt:lpstr>
      <vt:lpstr>Diapositiva 3</vt:lpstr>
      <vt:lpstr>Diapositiva 4</vt:lpstr>
      <vt:lpstr>Ver documento Excel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Aplicación de la gráfica de control al proceso de solicitud del servidor web de la empresa Josenpe C.A</dc:title>
  <dc:creator>melvis</dc:creator>
  <cp:lastModifiedBy>melvis</cp:lastModifiedBy>
  <cp:revision>5</cp:revision>
  <dcterms:created xsi:type="dcterms:W3CDTF">2015-06-04T01:15:07Z</dcterms:created>
  <dcterms:modified xsi:type="dcterms:W3CDTF">2015-06-04T02:05:00Z</dcterms:modified>
</cp:coreProperties>
</file>